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2b96ecce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4194debd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4ab6bee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28929eae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31efc651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4c50973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33ef98e9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372003a2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6ce9cf4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56a262de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3f090941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a3eaabb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383b117b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2df8bf14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25c8d1a0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233a72c1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5243eef8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9fe05f9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243a54cc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1952fa8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96bf8d9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f9eacd6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a6525d1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695f2e9.jpe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4e7eaa94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324bc4a4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5df102ce.jpe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9ef5290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c5b04c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June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June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-12%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(8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(1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45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(23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June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(15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71 total crimes in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(20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133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26.67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1.45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16.85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6.73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June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(17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79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(97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(35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 total crimes in June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92%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(13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(6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73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(31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2020-07-15T16:06:14Z</dcterms:modified>
  <cp:category/>
</cp:coreProperties>
</file>